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16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A02-060A-9842-B92A-3C312C529E5B}" type="datetimeFigureOut">
              <a:rPr lang="de-DE" smtClean="0"/>
              <a:pPr/>
              <a:t>12.12.2010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7048-6BCD-C04D-90B0-E7B978B2D38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76550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A02-060A-9842-B92A-3C312C529E5B}" type="datetimeFigureOut">
              <a:rPr lang="de-DE" smtClean="0"/>
              <a:pPr/>
              <a:t>12.12.2010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7048-6BCD-C04D-90B0-E7B978B2D38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37941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A02-060A-9842-B92A-3C312C529E5B}" type="datetimeFigureOut">
              <a:rPr lang="de-DE" smtClean="0"/>
              <a:pPr/>
              <a:t>12.12.2010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7048-6BCD-C04D-90B0-E7B978B2D38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156407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A02-060A-9842-B92A-3C312C529E5B}" type="datetimeFigureOut">
              <a:rPr lang="de-DE" smtClean="0"/>
              <a:pPr/>
              <a:t>12.12.2010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7048-6BCD-C04D-90B0-E7B978B2D38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618749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A02-060A-9842-B92A-3C312C529E5B}" type="datetimeFigureOut">
              <a:rPr lang="de-DE" smtClean="0"/>
              <a:pPr/>
              <a:t>12.12.2010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7048-6BCD-C04D-90B0-E7B978B2D38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560067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A02-060A-9842-B92A-3C312C529E5B}" type="datetimeFigureOut">
              <a:rPr lang="de-DE" smtClean="0"/>
              <a:pPr/>
              <a:t>12.12.2010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7048-6BCD-C04D-90B0-E7B978B2D38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893380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A02-060A-9842-B92A-3C312C529E5B}" type="datetimeFigureOut">
              <a:rPr lang="de-DE" smtClean="0"/>
              <a:pPr/>
              <a:t>12.12.2010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7048-6BCD-C04D-90B0-E7B978B2D38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302758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A02-060A-9842-B92A-3C312C529E5B}" type="datetimeFigureOut">
              <a:rPr lang="de-DE" smtClean="0"/>
              <a:pPr/>
              <a:t>12.12.2010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7048-6BCD-C04D-90B0-E7B978B2D38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333623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A02-060A-9842-B92A-3C312C529E5B}" type="datetimeFigureOut">
              <a:rPr lang="de-DE" smtClean="0"/>
              <a:pPr/>
              <a:t>12.12.2010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7048-6BCD-C04D-90B0-E7B978B2D38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282596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A02-060A-9842-B92A-3C312C529E5B}" type="datetimeFigureOut">
              <a:rPr lang="de-DE" smtClean="0"/>
              <a:pPr/>
              <a:t>12.12.2010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7048-6BCD-C04D-90B0-E7B978B2D38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748603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A02-060A-9842-B92A-3C312C529E5B}" type="datetimeFigureOut">
              <a:rPr lang="de-DE" smtClean="0"/>
              <a:pPr/>
              <a:t>12.12.2010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7048-6BCD-C04D-90B0-E7B978B2D38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690506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570A02-060A-9842-B92A-3C312C529E5B}" type="datetimeFigureOut">
              <a:rPr lang="de-DE" smtClean="0"/>
              <a:pPr/>
              <a:t>12.12.2010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97048-6BCD-C04D-90B0-E7B978B2D38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912733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4661636" y="642469"/>
            <a:ext cx="612589" cy="612589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Oval 5"/>
          <p:cNvSpPr/>
          <p:nvPr/>
        </p:nvSpPr>
        <p:spPr>
          <a:xfrm>
            <a:off x="6013813" y="634998"/>
            <a:ext cx="612589" cy="612589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Oval 6"/>
          <p:cNvSpPr/>
          <p:nvPr/>
        </p:nvSpPr>
        <p:spPr>
          <a:xfrm>
            <a:off x="4049047" y="1255058"/>
            <a:ext cx="612589" cy="612589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Oval 7"/>
          <p:cNvSpPr/>
          <p:nvPr/>
        </p:nvSpPr>
        <p:spPr>
          <a:xfrm>
            <a:off x="3436458" y="1866152"/>
            <a:ext cx="612589" cy="612589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/>
          <p:cNvSpPr/>
          <p:nvPr/>
        </p:nvSpPr>
        <p:spPr>
          <a:xfrm>
            <a:off x="2823869" y="2478741"/>
            <a:ext cx="612589" cy="612589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Oval 9"/>
          <p:cNvSpPr/>
          <p:nvPr/>
        </p:nvSpPr>
        <p:spPr>
          <a:xfrm>
            <a:off x="5221924" y="1867647"/>
            <a:ext cx="612589" cy="612589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/>
          <p:cNvSpPr/>
          <p:nvPr/>
        </p:nvSpPr>
        <p:spPr>
          <a:xfrm>
            <a:off x="6932696" y="1241609"/>
            <a:ext cx="612589" cy="612589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Oval 12"/>
          <p:cNvSpPr/>
          <p:nvPr/>
        </p:nvSpPr>
        <p:spPr>
          <a:xfrm>
            <a:off x="6491925" y="2480236"/>
            <a:ext cx="612589" cy="612589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 Verbindung 14"/>
          <p:cNvCxnSpPr>
            <a:stCxn id="5" idx="6"/>
            <a:endCxn id="6" idx="2"/>
          </p:cNvCxnSpPr>
          <p:nvPr/>
        </p:nvCxnSpPr>
        <p:spPr>
          <a:xfrm flipV="1">
            <a:off x="5274225" y="941293"/>
            <a:ext cx="739588" cy="7471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19" name="Gerade Verbindung 18"/>
          <p:cNvCxnSpPr>
            <a:stCxn id="7" idx="6"/>
            <a:endCxn id="11" idx="2"/>
          </p:cNvCxnSpPr>
          <p:nvPr/>
        </p:nvCxnSpPr>
        <p:spPr>
          <a:xfrm flipV="1">
            <a:off x="4661636" y="1547904"/>
            <a:ext cx="2271060" cy="13449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22" name="Gerade Verbindung 21"/>
          <p:cNvCxnSpPr>
            <a:stCxn id="8" idx="6"/>
            <a:endCxn id="10" idx="2"/>
          </p:cNvCxnSpPr>
          <p:nvPr/>
        </p:nvCxnSpPr>
        <p:spPr>
          <a:xfrm>
            <a:off x="4049047" y="2172447"/>
            <a:ext cx="1172877" cy="1495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24" name="Gerade Verbindung 23"/>
          <p:cNvCxnSpPr>
            <a:stCxn id="9" idx="6"/>
            <a:endCxn id="13" idx="2"/>
          </p:cNvCxnSpPr>
          <p:nvPr/>
        </p:nvCxnSpPr>
        <p:spPr>
          <a:xfrm>
            <a:off x="3436458" y="2785036"/>
            <a:ext cx="3055467" cy="1495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sp>
        <p:nvSpPr>
          <p:cNvPr id="26" name="Extrahieren 25"/>
          <p:cNvSpPr/>
          <p:nvPr/>
        </p:nvSpPr>
        <p:spPr>
          <a:xfrm rot="5400000">
            <a:off x="1650991" y="1867647"/>
            <a:ext cx="612589" cy="612589"/>
          </a:xfrm>
          <a:prstGeom prst="flowChartExtra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27" name="Extrahieren 26"/>
          <p:cNvSpPr/>
          <p:nvPr/>
        </p:nvSpPr>
        <p:spPr>
          <a:xfrm rot="5400000">
            <a:off x="1650991" y="3092825"/>
            <a:ext cx="612589" cy="612589"/>
          </a:xfrm>
          <a:prstGeom prst="flowChartExtra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28" name="Extrahieren 27"/>
          <p:cNvSpPr/>
          <p:nvPr/>
        </p:nvSpPr>
        <p:spPr>
          <a:xfrm rot="5400000">
            <a:off x="1650991" y="3977342"/>
            <a:ext cx="612589" cy="612589"/>
          </a:xfrm>
          <a:prstGeom prst="flowChartExtra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29" name="Extrahieren 28"/>
          <p:cNvSpPr/>
          <p:nvPr/>
        </p:nvSpPr>
        <p:spPr>
          <a:xfrm rot="5400000">
            <a:off x="1650991" y="4843931"/>
            <a:ext cx="612589" cy="612589"/>
          </a:xfrm>
          <a:prstGeom prst="flowChartExtra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30" name="Abgerundetes Rechteck 29"/>
          <p:cNvSpPr/>
          <p:nvPr/>
        </p:nvSpPr>
        <p:spPr>
          <a:xfrm>
            <a:off x="171815" y="2009588"/>
            <a:ext cx="1060823" cy="32571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32" name="Abgerundetes Rechteck 31"/>
          <p:cNvSpPr/>
          <p:nvPr/>
        </p:nvSpPr>
        <p:spPr>
          <a:xfrm>
            <a:off x="171815" y="3240742"/>
            <a:ext cx="1060823" cy="32571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2</a:t>
            </a:r>
            <a:endParaRPr lang="de-DE" dirty="0"/>
          </a:p>
        </p:txBody>
      </p:sp>
      <p:sp>
        <p:nvSpPr>
          <p:cNvPr id="33" name="Abgerundetes Rechteck 32"/>
          <p:cNvSpPr/>
          <p:nvPr/>
        </p:nvSpPr>
        <p:spPr>
          <a:xfrm>
            <a:off x="171815" y="4114802"/>
            <a:ext cx="1060823" cy="32571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3</a:t>
            </a:r>
            <a:endParaRPr lang="de-DE" dirty="0"/>
          </a:p>
        </p:txBody>
      </p:sp>
      <p:sp>
        <p:nvSpPr>
          <p:cNvPr id="34" name="Abgerundetes Rechteck 33"/>
          <p:cNvSpPr/>
          <p:nvPr/>
        </p:nvSpPr>
        <p:spPr>
          <a:xfrm>
            <a:off x="171815" y="4985871"/>
            <a:ext cx="1060823" cy="32571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4</a:t>
            </a:r>
            <a:endParaRPr lang="de-DE" dirty="0"/>
          </a:p>
        </p:txBody>
      </p:sp>
      <p:sp>
        <p:nvSpPr>
          <p:cNvPr id="35" name="Abgerundetes Rechteck 34"/>
          <p:cNvSpPr/>
          <p:nvPr/>
        </p:nvSpPr>
        <p:spPr>
          <a:xfrm>
            <a:off x="7899401" y="778434"/>
            <a:ext cx="1060823" cy="32571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36" name="Abgerundetes Rechteck 35"/>
          <p:cNvSpPr/>
          <p:nvPr/>
        </p:nvSpPr>
        <p:spPr>
          <a:xfrm>
            <a:off x="7899401" y="1398494"/>
            <a:ext cx="1060823" cy="32571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2</a:t>
            </a:r>
            <a:endParaRPr lang="de-DE" dirty="0"/>
          </a:p>
        </p:txBody>
      </p:sp>
      <p:sp>
        <p:nvSpPr>
          <p:cNvPr id="37" name="Abgerundetes Rechteck 36"/>
          <p:cNvSpPr/>
          <p:nvPr/>
        </p:nvSpPr>
        <p:spPr>
          <a:xfrm>
            <a:off x="7899401" y="2020046"/>
            <a:ext cx="1060823" cy="32571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3</a:t>
            </a:r>
            <a:endParaRPr lang="de-DE" dirty="0"/>
          </a:p>
        </p:txBody>
      </p:sp>
      <p:sp>
        <p:nvSpPr>
          <p:cNvPr id="38" name="Abgerundetes Rechteck 37"/>
          <p:cNvSpPr/>
          <p:nvPr/>
        </p:nvSpPr>
        <p:spPr>
          <a:xfrm>
            <a:off x="7899401" y="2623672"/>
            <a:ext cx="1060823" cy="32571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4</a:t>
            </a:r>
            <a:endParaRPr lang="de-DE" dirty="0"/>
          </a:p>
        </p:txBody>
      </p:sp>
      <p:cxnSp>
        <p:nvCxnSpPr>
          <p:cNvPr id="41" name="Gerade Verbindung 40"/>
          <p:cNvCxnSpPr>
            <a:stCxn id="6" idx="6"/>
            <a:endCxn id="35" idx="1"/>
          </p:cNvCxnSpPr>
          <p:nvPr/>
        </p:nvCxnSpPr>
        <p:spPr>
          <a:xfrm>
            <a:off x="6626402" y="941293"/>
            <a:ext cx="1272999" cy="0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42" name="Gerade Verbindung 41"/>
          <p:cNvCxnSpPr>
            <a:stCxn id="10" idx="6"/>
            <a:endCxn id="37" idx="1"/>
          </p:cNvCxnSpPr>
          <p:nvPr/>
        </p:nvCxnSpPr>
        <p:spPr>
          <a:xfrm>
            <a:off x="5834513" y="2173942"/>
            <a:ext cx="2064888" cy="8963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43" name="Gerade Verbindung 42"/>
          <p:cNvCxnSpPr>
            <a:stCxn id="13" idx="6"/>
            <a:endCxn id="38" idx="1"/>
          </p:cNvCxnSpPr>
          <p:nvPr/>
        </p:nvCxnSpPr>
        <p:spPr>
          <a:xfrm>
            <a:off x="7104514" y="2786531"/>
            <a:ext cx="794887" cy="0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44" name="Gerade Verbindung 43"/>
          <p:cNvCxnSpPr>
            <a:stCxn id="11" idx="6"/>
            <a:endCxn id="36" idx="1"/>
          </p:cNvCxnSpPr>
          <p:nvPr/>
        </p:nvCxnSpPr>
        <p:spPr>
          <a:xfrm>
            <a:off x="7545285" y="1547904"/>
            <a:ext cx="354116" cy="13449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53" name="Gerade Verbindung 52"/>
          <p:cNvCxnSpPr>
            <a:stCxn id="30" idx="3"/>
            <a:endCxn id="26" idx="2"/>
          </p:cNvCxnSpPr>
          <p:nvPr/>
        </p:nvCxnSpPr>
        <p:spPr>
          <a:xfrm>
            <a:off x="1232638" y="2172447"/>
            <a:ext cx="418353" cy="1495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54" name="Gerade Verbindung 53"/>
          <p:cNvCxnSpPr>
            <a:stCxn id="32" idx="3"/>
            <a:endCxn id="27" idx="2"/>
          </p:cNvCxnSpPr>
          <p:nvPr/>
        </p:nvCxnSpPr>
        <p:spPr>
          <a:xfrm flipV="1">
            <a:off x="1232638" y="3399120"/>
            <a:ext cx="418353" cy="4481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55" name="Gerade Verbindung 54"/>
          <p:cNvCxnSpPr>
            <a:stCxn id="33" idx="3"/>
            <a:endCxn id="28" idx="2"/>
          </p:cNvCxnSpPr>
          <p:nvPr/>
        </p:nvCxnSpPr>
        <p:spPr>
          <a:xfrm>
            <a:off x="1232638" y="4277661"/>
            <a:ext cx="418353" cy="5976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56" name="Gerade Verbindung 55"/>
          <p:cNvCxnSpPr>
            <a:stCxn id="34" idx="3"/>
            <a:endCxn id="29" idx="2"/>
          </p:cNvCxnSpPr>
          <p:nvPr/>
        </p:nvCxnSpPr>
        <p:spPr>
          <a:xfrm>
            <a:off x="1232638" y="5148730"/>
            <a:ext cx="418353" cy="1496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66" name="Gerade Verbindung 65"/>
          <p:cNvCxnSpPr>
            <a:stCxn id="26" idx="0"/>
          </p:cNvCxnSpPr>
          <p:nvPr/>
        </p:nvCxnSpPr>
        <p:spPr>
          <a:xfrm>
            <a:off x="2263580" y="2173942"/>
            <a:ext cx="306302" cy="8963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8" name="Gerade Verbindung 67"/>
          <p:cNvCxnSpPr/>
          <p:nvPr/>
        </p:nvCxnSpPr>
        <p:spPr>
          <a:xfrm flipV="1">
            <a:off x="2569882" y="941293"/>
            <a:ext cx="0" cy="124161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0" name="Gerade Verbindung 69"/>
          <p:cNvCxnSpPr/>
          <p:nvPr/>
        </p:nvCxnSpPr>
        <p:spPr>
          <a:xfrm>
            <a:off x="2569882" y="2182905"/>
            <a:ext cx="0" cy="602131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1" name="Gerade Verbindung 70"/>
          <p:cNvCxnSpPr>
            <a:endCxn id="5" idx="2"/>
          </p:cNvCxnSpPr>
          <p:nvPr/>
        </p:nvCxnSpPr>
        <p:spPr>
          <a:xfrm>
            <a:off x="2569882" y="948764"/>
            <a:ext cx="2091754" cy="0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72" name="Gerade Verbindung 71"/>
          <p:cNvCxnSpPr>
            <a:endCxn id="7" idx="2"/>
          </p:cNvCxnSpPr>
          <p:nvPr/>
        </p:nvCxnSpPr>
        <p:spPr>
          <a:xfrm>
            <a:off x="2569882" y="1547904"/>
            <a:ext cx="1479165" cy="13449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73" name="Gerade Verbindung 72"/>
          <p:cNvCxnSpPr>
            <a:endCxn id="8" idx="2"/>
          </p:cNvCxnSpPr>
          <p:nvPr/>
        </p:nvCxnSpPr>
        <p:spPr>
          <a:xfrm flipV="1">
            <a:off x="2569882" y="2172447"/>
            <a:ext cx="866576" cy="10458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80" name="Gerade Verbindung 79"/>
          <p:cNvCxnSpPr>
            <a:endCxn id="9" idx="2"/>
          </p:cNvCxnSpPr>
          <p:nvPr/>
        </p:nvCxnSpPr>
        <p:spPr>
          <a:xfrm flipV="1">
            <a:off x="2569882" y="2785036"/>
            <a:ext cx="253987" cy="1495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83" name="Gerade Verbindung 82"/>
          <p:cNvCxnSpPr>
            <a:endCxn id="10" idx="4"/>
          </p:cNvCxnSpPr>
          <p:nvPr/>
        </p:nvCxnSpPr>
        <p:spPr>
          <a:xfrm flipV="1">
            <a:off x="5528219" y="2480236"/>
            <a:ext cx="0" cy="1797425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86" name="Gerade Verbindung 85"/>
          <p:cNvCxnSpPr>
            <a:endCxn id="13" idx="4"/>
          </p:cNvCxnSpPr>
          <p:nvPr/>
        </p:nvCxnSpPr>
        <p:spPr>
          <a:xfrm flipV="1">
            <a:off x="6798220" y="3092825"/>
            <a:ext cx="0" cy="2057401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91" name="Gerade Verbindung 90"/>
          <p:cNvCxnSpPr>
            <a:endCxn id="9" idx="4"/>
          </p:cNvCxnSpPr>
          <p:nvPr/>
        </p:nvCxnSpPr>
        <p:spPr>
          <a:xfrm flipV="1">
            <a:off x="3130164" y="3091330"/>
            <a:ext cx="0" cy="307790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94" name="Gerade Verbindung 93"/>
          <p:cNvCxnSpPr>
            <a:endCxn id="8" idx="4"/>
          </p:cNvCxnSpPr>
          <p:nvPr/>
        </p:nvCxnSpPr>
        <p:spPr>
          <a:xfrm flipV="1">
            <a:off x="3742753" y="2478741"/>
            <a:ext cx="0" cy="924860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97" name="Gerade Verbindung 96"/>
          <p:cNvCxnSpPr>
            <a:endCxn id="5" idx="4"/>
          </p:cNvCxnSpPr>
          <p:nvPr/>
        </p:nvCxnSpPr>
        <p:spPr>
          <a:xfrm flipV="1">
            <a:off x="4967931" y="1255058"/>
            <a:ext cx="0" cy="2148543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100" name="Gerade Verbindung 99"/>
          <p:cNvCxnSpPr>
            <a:endCxn id="7" idx="4"/>
          </p:cNvCxnSpPr>
          <p:nvPr/>
        </p:nvCxnSpPr>
        <p:spPr>
          <a:xfrm flipV="1">
            <a:off x="4355342" y="1867647"/>
            <a:ext cx="0" cy="1531473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104" name="Gerade Verbindung 103"/>
          <p:cNvCxnSpPr>
            <a:endCxn id="27" idx="0"/>
          </p:cNvCxnSpPr>
          <p:nvPr/>
        </p:nvCxnSpPr>
        <p:spPr>
          <a:xfrm flipH="1">
            <a:off x="2263580" y="3399120"/>
            <a:ext cx="2704351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5" name="Gerade Verbindung 104"/>
          <p:cNvCxnSpPr>
            <a:endCxn id="11" idx="4"/>
          </p:cNvCxnSpPr>
          <p:nvPr/>
        </p:nvCxnSpPr>
        <p:spPr>
          <a:xfrm flipV="1">
            <a:off x="7238991" y="1854198"/>
            <a:ext cx="0" cy="3296028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109" name="Gerade Verbindung 108"/>
          <p:cNvCxnSpPr>
            <a:endCxn id="6" idx="4"/>
          </p:cNvCxnSpPr>
          <p:nvPr/>
        </p:nvCxnSpPr>
        <p:spPr>
          <a:xfrm flipV="1">
            <a:off x="6320108" y="1247587"/>
            <a:ext cx="0" cy="3036050"/>
          </a:xfrm>
          <a:prstGeom prst="line">
            <a:avLst/>
          </a:prstGeom>
          <a:ln>
            <a:tailEnd type="triangl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114" name="Gerade Verbindung 113"/>
          <p:cNvCxnSpPr>
            <a:endCxn id="28" idx="0"/>
          </p:cNvCxnSpPr>
          <p:nvPr/>
        </p:nvCxnSpPr>
        <p:spPr>
          <a:xfrm flipH="1">
            <a:off x="2263580" y="4277661"/>
            <a:ext cx="4056528" cy="5976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17" name="Gerade Verbindung 116"/>
          <p:cNvCxnSpPr>
            <a:endCxn id="29" idx="0"/>
          </p:cNvCxnSpPr>
          <p:nvPr/>
        </p:nvCxnSpPr>
        <p:spPr>
          <a:xfrm flipH="1">
            <a:off x="2263580" y="5150226"/>
            <a:ext cx="4975411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23" name="Textfeld 122"/>
          <p:cNvSpPr txBox="1"/>
          <p:nvPr/>
        </p:nvSpPr>
        <p:spPr>
          <a:xfrm>
            <a:off x="343647" y="1363238"/>
            <a:ext cx="696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Kanal</a:t>
            </a:r>
            <a:endParaRPr lang="de-DE" dirty="0"/>
          </a:p>
        </p:txBody>
      </p:sp>
      <p:sp>
        <p:nvSpPr>
          <p:cNvPr id="124" name="Textfeld 123"/>
          <p:cNvSpPr txBox="1"/>
          <p:nvPr/>
        </p:nvSpPr>
        <p:spPr>
          <a:xfrm>
            <a:off x="8008471" y="3222527"/>
            <a:ext cx="781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Motor</a:t>
            </a:r>
            <a:endParaRPr lang="de-DE" dirty="0"/>
          </a:p>
        </p:txBody>
      </p:sp>
      <p:sp>
        <p:nvSpPr>
          <p:cNvPr id="125" name="Plus 124"/>
          <p:cNvSpPr/>
          <p:nvPr/>
        </p:nvSpPr>
        <p:spPr>
          <a:xfrm>
            <a:off x="2846270" y="2667001"/>
            <a:ext cx="254000" cy="239059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6" name="Plus 125"/>
          <p:cNvSpPr/>
          <p:nvPr/>
        </p:nvSpPr>
        <p:spPr>
          <a:xfrm>
            <a:off x="3443916" y="2063375"/>
            <a:ext cx="254000" cy="239059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7" name="Plus 126"/>
          <p:cNvSpPr/>
          <p:nvPr/>
        </p:nvSpPr>
        <p:spPr>
          <a:xfrm>
            <a:off x="4049047" y="1428374"/>
            <a:ext cx="254000" cy="239059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8" name="Plus 127"/>
          <p:cNvSpPr/>
          <p:nvPr/>
        </p:nvSpPr>
        <p:spPr>
          <a:xfrm>
            <a:off x="4661636" y="821763"/>
            <a:ext cx="254000" cy="239059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9" name="Plus 128"/>
          <p:cNvSpPr/>
          <p:nvPr/>
        </p:nvSpPr>
        <p:spPr>
          <a:xfrm>
            <a:off x="5229382" y="2054412"/>
            <a:ext cx="254000" cy="239059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Plus 129"/>
          <p:cNvSpPr/>
          <p:nvPr/>
        </p:nvSpPr>
        <p:spPr>
          <a:xfrm>
            <a:off x="6491925" y="2672978"/>
            <a:ext cx="254000" cy="239059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1" name="Plus 130"/>
          <p:cNvSpPr/>
          <p:nvPr/>
        </p:nvSpPr>
        <p:spPr>
          <a:xfrm>
            <a:off x="6013813" y="821763"/>
            <a:ext cx="254000" cy="239059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2" name="Plus 131"/>
          <p:cNvSpPr/>
          <p:nvPr/>
        </p:nvSpPr>
        <p:spPr>
          <a:xfrm>
            <a:off x="6932696" y="1441823"/>
            <a:ext cx="254000" cy="239059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3" name="Plus 132"/>
          <p:cNvSpPr/>
          <p:nvPr/>
        </p:nvSpPr>
        <p:spPr>
          <a:xfrm>
            <a:off x="4840931" y="1093692"/>
            <a:ext cx="254000" cy="239059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4" name="Plus 133"/>
          <p:cNvSpPr/>
          <p:nvPr/>
        </p:nvSpPr>
        <p:spPr>
          <a:xfrm>
            <a:off x="3615753" y="2259104"/>
            <a:ext cx="254000" cy="239059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5" name="Plus 134"/>
          <p:cNvSpPr/>
          <p:nvPr/>
        </p:nvSpPr>
        <p:spPr>
          <a:xfrm>
            <a:off x="6678696" y="2853766"/>
            <a:ext cx="254000" cy="239059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6" name="Plus 135"/>
          <p:cNvSpPr/>
          <p:nvPr/>
        </p:nvSpPr>
        <p:spPr>
          <a:xfrm>
            <a:off x="6196095" y="1004045"/>
            <a:ext cx="254000" cy="239059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7" name="Minus 136"/>
          <p:cNvSpPr/>
          <p:nvPr/>
        </p:nvSpPr>
        <p:spPr>
          <a:xfrm flipH="1">
            <a:off x="5442310" y="2173942"/>
            <a:ext cx="171818" cy="467657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8" name="Minus 137"/>
          <p:cNvSpPr/>
          <p:nvPr/>
        </p:nvSpPr>
        <p:spPr>
          <a:xfrm flipH="1">
            <a:off x="7175472" y="1498741"/>
            <a:ext cx="171818" cy="467657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9" name="Minus 138"/>
          <p:cNvSpPr/>
          <p:nvPr/>
        </p:nvSpPr>
        <p:spPr>
          <a:xfrm flipH="1">
            <a:off x="3036751" y="2754870"/>
            <a:ext cx="171818" cy="467657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0" name="Minus 139"/>
          <p:cNvSpPr/>
          <p:nvPr/>
        </p:nvSpPr>
        <p:spPr>
          <a:xfrm flipH="1">
            <a:off x="4269433" y="1527129"/>
            <a:ext cx="171818" cy="467657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1" name="Textfeld 140"/>
          <p:cNvSpPr txBox="1"/>
          <p:nvPr/>
        </p:nvSpPr>
        <p:spPr>
          <a:xfrm>
            <a:off x="409734" y="2415704"/>
            <a:ext cx="649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Pitch</a:t>
            </a:r>
            <a:endParaRPr lang="de-DE" dirty="0"/>
          </a:p>
        </p:txBody>
      </p:sp>
      <p:sp>
        <p:nvSpPr>
          <p:cNvPr id="142" name="Textfeld 141"/>
          <p:cNvSpPr txBox="1"/>
          <p:nvPr/>
        </p:nvSpPr>
        <p:spPr>
          <a:xfrm>
            <a:off x="409734" y="3608010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Gier</a:t>
            </a:r>
            <a:endParaRPr lang="de-DE" dirty="0"/>
          </a:p>
        </p:txBody>
      </p:sp>
      <p:sp>
        <p:nvSpPr>
          <p:cNvPr id="143" name="Textfeld 142"/>
          <p:cNvSpPr txBox="1"/>
          <p:nvPr/>
        </p:nvSpPr>
        <p:spPr>
          <a:xfrm>
            <a:off x="354040" y="4474599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Nick</a:t>
            </a:r>
            <a:endParaRPr lang="de-DE" dirty="0"/>
          </a:p>
        </p:txBody>
      </p:sp>
      <p:sp>
        <p:nvSpPr>
          <p:cNvPr id="144" name="Textfeld 143"/>
          <p:cNvSpPr txBox="1"/>
          <p:nvPr/>
        </p:nvSpPr>
        <p:spPr>
          <a:xfrm>
            <a:off x="409734" y="5366907"/>
            <a:ext cx="532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Roll</a:t>
            </a:r>
            <a:endParaRPr lang="de-DE" dirty="0"/>
          </a:p>
        </p:txBody>
      </p:sp>
      <p:sp>
        <p:nvSpPr>
          <p:cNvPr id="145" name="Textfeld 144"/>
          <p:cNvSpPr txBox="1"/>
          <p:nvPr/>
        </p:nvSpPr>
        <p:spPr>
          <a:xfrm>
            <a:off x="9144000" y="764098"/>
            <a:ext cx="685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Front</a:t>
            </a:r>
            <a:endParaRPr lang="de-DE" dirty="0"/>
          </a:p>
        </p:txBody>
      </p:sp>
      <p:sp>
        <p:nvSpPr>
          <p:cNvPr id="146" name="Textfeld 145"/>
          <p:cNvSpPr txBox="1"/>
          <p:nvPr/>
        </p:nvSpPr>
        <p:spPr>
          <a:xfrm>
            <a:off x="9157688" y="1376687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Right</a:t>
            </a:r>
            <a:endParaRPr lang="de-DE" dirty="0"/>
          </a:p>
        </p:txBody>
      </p:sp>
      <p:sp>
        <p:nvSpPr>
          <p:cNvPr id="147" name="Textfeld 146"/>
          <p:cNvSpPr txBox="1"/>
          <p:nvPr/>
        </p:nvSpPr>
        <p:spPr>
          <a:xfrm>
            <a:off x="9191388" y="1998239"/>
            <a:ext cx="623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Back</a:t>
            </a:r>
            <a:endParaRPr lang="de-DE" dirty="0"/>
          </a:p>
        </p:txBody>
      </p:sp>
      <p:sp>
        <p:nvSpPr>
          <p:cNvPr id="148" name="Textfeld 147"/>
          <p:cNvSpPr txBox="1"/>
          <p:nvPr/>
        </p:nvSpPr>
        <p:spPr>
          <a:xfrm>
            <a:off x="9218299" y="2570488"/>
            <a:ext cx="536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Left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748005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Microsoft Macintosh PowerPoint</Application>
  <PresentationFormat>Bildschirmpräsentation (4:3)</PresentationFormat>
  <Paragraphs>22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Office-Design</vt:lpstr>
      <vt:lpstr>Folie 1</vt:lpstr>
    </vt:vector>
  </TitlesOfParts>
  <Company>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Stebler</dc:creator>
  <cp:lastModifiedBy>Christian Vögtli</cp:lastModifiedBy>
  <cp:revision>10</cp:revision>
  <dcterms:created xsi:type="dcterms:W3CDTF">2010-11-04T18:05:36Z</dcterms:created>
  <dcterms:modified xsi:type="dcterms:W3CDTF">2010-12-12T16:07:41Z</dcterms:modified>
</cp:coreProperties>
</file>